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2" r:id="rId5"/>
    <p:sldId id="266" r:id="rId6"/>
    <p:sldId id="265" r:id="rId7"/>
    <p:sldId id="267" r:id="rId8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F3B8A8-2D8D-D15F-8AF3-6D9BD61C06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B0AB998-3409-F29F-393F-C9098BEA13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F8D9117-0F4B-9C83-0253-0DDA55361E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1E91C-3D95-4515-B522-BCBD372FDB83}" type="datetimeFigureOut">
              <a:rPr lang="es-ES" smtClean="0"/>
              <a:t>23/03/2026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5C85664-62E5-3523-5E2F-9CED3E4A3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DE41FCC-9584-419A-7E0E-38862DF1C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85F72-2239-4A05-9315-B2E74E20B73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12939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51FD51-A953-ECBE-A0D9-DE14701F38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BE99C27-3514-9B25-D07F-3AAB52C4CC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0EF69F8-6FDA-E260-8B61-3B2079716E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1E91C-3D95-4515-B522-BCBD372FDB83}" type="datetimeFigureOut">
              <a:rPr lang="es-ES" smtClean="0"/>
              <a:t>23/03/2026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CBE39CD-758D-C50C-299F-2AD429294A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E080B18-7B91-D0F2-33AC-251F21152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85F72-2239-4A05-9315-B2E74E20B73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24030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6F63D61-73A3-551A-F9BE-4780248451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3ADBAB4-905A-3B8B-8E12-4863983176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3B75A9F-B15C-997D-692C-48A6DBB306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1E91C-3D95-4515-B522-BCBD372FDB83}" type="datetimeFigureOut">
              <a:rPr lang="es-ES" smtClean="0"/>
              <a:t>23/03/2026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A7B8C82-5859-3885-D74A-F4D89A988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F1E653E-C4E6-C844-4FA9-B81145CBBD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85F72-2239-4A05-9315-B2E74E20B73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11505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6A6AA6-B345-2FFC-4455-9AC19060F8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E02B895-0349-9D21-3044-1787DFA2F7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98294B3-6B2E-3BDA-60CB-5A92E0A2A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1E91C-3D95-4515-B522-BCBD372FDB83}" type="datetimeFigureOut">
              <a:rPr lang="es-ES" smtClean="0"/>
              <a:t>23/03/2026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9003284-F649-D4E4-5AB9-B1459687EC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CE0008C-9BD7-D5C8-8226-F8F1C5C6F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85F72-2239-4A05-9315-B2E74E20B73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99445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30EB46-BE76-52E3-2617-BC430A133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A07C7B6-6965-8D1F-7E5A-0F9C20B168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B4FDF6C-CD8F-B169-C714-92876A4D9D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1E91C-3D95-4515-B522-BCBD372FDB83}" type="datetimeFigureOut">
              <a:rPr lang="es-ES" smtClean="0"/>
              <a:t>23/03/2026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FF6AFF3-4EEF-2D91-8C46-A9FA3C9B24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0B3D457-C3AD-C5E6-D5A4-4C7702462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85F72-2239-4A05-9315-B2E74E20B73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15765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F4AA2C-FE5E-70AB-BAB8-7D0D2D1645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DCE2B99-F47E-AA30-FD57-32D30A0D8E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5B8E8E2-F82A-F708-674A-FAE60FA177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4CDD7B6-02F7-3BE6-2114-43B190A3DB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1E91C-3D95-4515-B522-BCBD372FDB83}" type="datetimeFigureOut">
              <a:rPr lang="es-ES" smtClean="0"/>
              <a:t>23/03/2026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E5C2C06-FF19-97D4-16B8-F05C6D21B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F94F88F-A028-275B-8385-478005713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85F72-2239-4A05-9315-B2E74E20B73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51700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35C0B5-60FE-5FA9-E479-F5A9AEB52D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A2A19AC-B011-0542-090F-B26E66D097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27D2363-C524-92B8-5E09-4EB6283574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DE9E5FFD-611B-14CC-E2FE-C5EEEF36D6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6A8C423E-3CC8-D2C0-A449-F1DFB15A0F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FCEE750E-A9A5-7B86-BD3E-6436B5C0E3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1E91C-3D95-4515-B522-BCBD372FDB83}" type="datetimeFigureOut">
              <a:rPr lang="es-ES" smtClean="0"/>
              <a:t>23/03/2026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5B84BC04-53EA-64F4-56D6-60995BF0A0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7E838489-8294-5B91-DD8A-E3EA3F426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85F72-2239-4A05-9315-B2E74E20B73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77447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ED2061-1C4A-3293-5D68-9F8A6A8B5D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D6A45C0-5161-7937-B720-A1C9C7D1B0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1E91C-3D95-4515-B522-BCBD372FDB83}" type="datetimeFigureOut">
              <a:rPr lang="es-ES" smtClean="0"/>
              <a:t>23/03/2026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1225DF6-5AC3-28A8-1DB7-F768B3E286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7418BFF-61E4-C4CF-F271-383F36DCE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85F72-2239-4A05-9315-B2E74E20B73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12246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61A2A56F-802D-7432-4D0F-EFFBF2A98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1E91C-3D95-4515-B522-BCBD372FDB83}" type="datetimeFigureOut">
              <a:rPr lang="es-ES" smtClean="0"/>
              <a:t>23/03/2026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1D8ECBA-C913-55B7-5235-AF4DC94F61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6B68FC9-C227-27F1-3150-D3EECDCA7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85F72-2239-4A05-9315-B2E74E20B73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707293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CD3192-7A0A-C1F4-7F94-885C3FA14C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1F230C0-3152-AAE1-13FF-E6E59C542E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9F12AD8-073E-8B37-9184-BF911E4277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01F82DC-222F-4AE1-C04E-3F7926CA85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1E91C-3D95-4515-B522-BCBD372FDB83}" type="datetimeFigureOut">
              <a:rPr lang="es-ES" smtClean="0"/>
              <a:t>23/03/2026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A9F2FA6-6CCE-43FC-946C-B5C8E4974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0B18E71-1270-2434-62E6-3AF2AAF89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85F72-2239-4A05-9315-B2E74E20B73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46934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773FB7-D718-39C9-C543-243F9346EA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6210C71-3E57-DC62-2567-2A19D5A28F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7D029BD-D42C-F4EE-A44D-2B5B19FD41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5AF6857-4ECA-F1AC-B81B-C23FBBA7B0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1E91C-3D95-4515-B522-BCBD372FDB83}" type="datetimeFigureOut">
              <a:rPr lang="es-ES" smtClean="0"/>
              <a:t>23/03/2026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1303AFD-8846-E36F-38AB-4B0A6898BB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6C285E4-4110-634E-F6D8-5726F45ED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85F72-2239-4A05-9315-B2E74E20B73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71004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7AF7ED30-19A3-193D-A74C-4DDF0301DB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FA82840-3A36-3FB5-CB64-2AEB81D204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04BBFDF-1813-A1D1-921B-EE953A36F2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811E91C-3D95-4515-B522-BCBD372FDB83}" type="datetimeFigureOut">
              <a:rPr lang="es-ES" smtClean="0"/>
              <a:t>23/03/2026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E6ED6CE-E5F5-E2E2-AA4D-4D58424C02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C5CEE65-9B61-DEE5-0F9B-68B74F72DC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8185F72-2239-4A05-9315-B2E74E20B73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61748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C539210B-F283-4CCD-CBDC-A43ADC0C446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5866" r="1276"/>
          <a:stretch>
            <a:fillRect/>
          </a:stretch>
        </p:blipFill>
        <p:spPr>
          <a:xfrm>
            <a:off x="679482" y="1000317"/>
            <a:ext cx="10833035" cy="4754187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6D137655-B1CC-8DDC-6C66-948CA9B7CF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0441" y="101600"/>
            <a:ext cx="1234660" cy="613993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B1DFBEE7-1752-A2B9-B820-FE6BF5D8C68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7998" y="113833"/>
            <a:ext cx="3553561" cy="744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24755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FF48DAAA-DF83-E92E-5961-A3F57F553D7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7766" r="1754"/>
          <a:stretch>
            <a:fillRect/>
          </a:stretch>
        </p:blipFill>
        <p:spPr>
          <a:xfrm>
            <a:off x="487268" y="1043275"/>
            <a:ext cx="11093086" cy="4912174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984A97BE-19A5-2190-2B27-ACA40B3FE9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0441" y="101600"/>
            <a:ext cx="1234660" cy="613993"/>
          </a:xfrm>
          <a:prstGeom prst="rect">
            <a:avLst/>
          </a:prstGeom>
        </p:spPr>
      </p:pic>
      <p:pic>
        <p:nvPicPr>
          <p:cNvPr id="2" name="Imagen 1">
            <a:extLst>
              <a:ext uri="{FF2B5EF4-FFF2-40B4-BE49-F238E27FC236}">
                <a16:creationId xmlns:a16="http://schemas.microsoft.com/office/drawing/2014/main" id="{AE3DFC6F-1BA1-666E-3A22-A261143F025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7998" y="113833"/>
            <a:ext cx="3553561" cy="744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34955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D7BA26-1831-9D99-E605-5B67D6A73C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F6BC3CE7-E8C5-6C2B-0E75-08055B3364E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" t="8073" r="64502"/>
          <a:stretch>
            <a:fillRect/>
          </a:stretch>
        </p:blipFill>
        <p:spPr>
          <a:xfrm>
            <a:off x="1550559" y="693471"/>
            <a:ext cx="4133330" cy="5648336"/>
          </a:xfrm>
          <a:prstGeom prst="rect">
            <a:avLst/>
          </a:prstGeom>
        </p:spPr>
      </p:pic>
      <p:pic>
        <p:nvPicPr>
          <p:cNvPr id="2" name="Imagen 1">
            <a:extLst>
              <a:ext uri="{FF2B5EF4-FFF2-40B4-BE49-F238E27FC236}">
                <a16:creationId xmlns:a16="http://schemas.microsoft.com/office/drawing/2014/main" id="{5A979FCC-D71C-904E-5666-E8C267C46F6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14300" r="62187"/>
          <a:stretch>
            <a:fillRect/>
          </a:stretch>
        </p:blipFill>
        <p:spPr>
          <a:xfrm>
            <a:off x="6567018" y="552443"/>
            <a:ext cx="5002682" cy="6125262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C528C799-9FE2-7595-8AED-8F91CE81CDF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0441" y="101600"/>
            <a:ext cx="1234660" cy="613993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EA25BE79-CE1F-5993-AF22-F9DFAF68F25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7998" y="113833"/>
            <a:ext cx="3553561" cy="744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62843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6DDF3AA4-8BD7-E962-0133-3FE57371D2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9219" y="863600"/>
            <a:ext cx="6165806" cy="5575300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F98C5273-1083-CBB1-6D27-7D2BC5FB0E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0441" y="101600"/>
            <a:ext cx="1234660" cy="613993"/>
          </a:xfrm>
          <a:prstGeom prst="rect">
            <a:avLst/>
          </a:prstGeom>
        </p:spPr>
      </p:pic>
      <p:pic>
        <p:nvPicPr>
          <p:cNvPr id="2" name="Imagen 1">
            <a:extLst>
              <a:ext uri="{FF2B5EF4-FFF2-40B4-BE49-F238E27FC236}">
                <a16:creationId xmlns:a16="http://schemas.microsoft.com/office/drawing/2014/main" id="{9761F782-C487-56ED-774F-78FED2256A01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49696" t="22489"/>
          <a:stretch>
            <a:fillRect/>
          </a:stretch>
        </p:blipFill>
        <p:spPr>
          <a:xfrm>
            <a:off x="7462684" y="1475297"/>
            <a:ext cx="4625401" cy="3907406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C2CF28B1-40CC-29CD-7FCE-307C1538C13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7998" y="113833"/>
            <a:ext cx="3553561" cy="744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27460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B9D82327-0F44-5DFB-AFBE-AE49527BB5E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9370" r="31444"/>
          <a:stretch>
            <a:fillRect/>
          </a:stretch>
        </p:blipFill>
        <p:spPr>
          <a:xfrm>
            <a:off x="2033298" y="1123055"/>
            <a:ext cx="7926911" cy="4960510"/>
          </a:xfrm>
          <a:prstGeom prst="rect">
            <a:avLst/>
          </a:prstGeom>
        </p:spPr>
      </p:pic>
      <p:pic>
        <p:nvPicPr>
          <p:cNvPr id="2" name="Imagen 1">
            <a:extLst>
              <a:ext uri="{FF2B5EF4-FFF2-40B4-BE49-F238E27FC236}">
                <a16:creationId xmlns:a16="http://schemas.microsoft.com/office/drawing/2014/main" id="{E515A9B5-92AA-8285-4F0A-85AAABAD37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0441" y="101600"/>
            <a:ext cx="1234660" cy="613993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3EB36584-A223-C4AC-0298-0C31CC3AEDA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7998" y="113833"/>
            <a:ext cx="3553561" cy="744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14068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AC57FF12-2AA3-87B9-551A-87896CB0623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-2364" t="23828" r="2364" b="-23828"/>
          <a:stretch>
            <a:fillRect/>
          </a:stretch>
        </p:blipFill>
        <p:spPr>
          <a:xfrm>
            <a:off x="744584" y="1147207"/>
            <a:ext cx="10702832" cy="5897943"/>
          </a:xfrm>
          <a:prstGeom prst="rect">
            <a:avLst/>
          </a:prstGeom>
        </p:spPr>
      </p:pic>
      <p:pic>
        <p:nvPicPr>
          <p:cNvPr id="2" name="Imagen 1">
            <a:extLst>
              <a:ext uri="{FF2B5EF4-FFF2-40B4-BE49-F238E27FC236}">
                <a16:creationId xmlns:a16="http://schemas.microsoft.com/office/drawing/2014/main" id="{C4758E91-9C93-CC8F-24D2-CA9568A121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0441" y="101600"/>
            <a:ext cx="1234660" cy="613993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ACF00DD7-55B9-1B3A-BDB3-54D70A2FBF5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7998" y="113833"/>
            <a:ext cx="3553561" cy="744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28617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>
            <a:extLst>
              <a:ext uri="{FF2B5EF4-FFF2-40B4-BE49-F238E27FC236}">
                <a16:creationId xmlns:a16="http://schemas.microsoft.com/office/drawing/2014/main" id="{4AA10C26-33F2-8B11-CB07-A07683F0D9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81489"/>
            <a:ext cx="12192000" cy="3764481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6F727FF1-D3DA-FA10-07A2-F58F8B7AAB0D}"/>
              </a:ext>
            </a:extLst>
          </p:cNvPr>
          <p:cNvSpPr txBox="1"/>
          <p:nvPr/>
        </p:nvSpPr>
        <p:spPr>
          <a:xfrm>
            <a:off x="1833033" y="819045"/>
            <a:ext cx="98721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>
                <a:solidFill>
                  <a:schemeClr val="tx2"/>
                </a:solidFill>
              </a:rPr>
              <a:t>LEHENTASUNAK ENPRESA BAT AUKERATZEKO ORDUAN</a:t>
            </a:r>
          </a:p>
          <a:p>
            <a:r>
              <a:rPr lang="es-ES" sz="2400" b="1" dirty="0">
                <a:solidFill>
                  <a:schemeClr val="tx2"/>
                </a:solidFill>
              </a:rPr>
              <a:t>PRIORIDADES A LA HORA DE ESCOGER UNA EMPRESA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DB356957-B6CB-2366-83F9-074D4AB3484F}"/>
              </a:ext>
            </a:extLst>
          </p:cNvPr>
          <p:cNvSpPr/>
          <p:nvPr/>
        </p:nvSpPr>
        <p:spPr>
          <a:xfrm>
            <a:off x="-104328" y="1620145"/>
            <a:ext cx="3056183" cy="5952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0AC9AD72-2D77-AA13-F139-CC767B9E9B05}"/>
              </a:ext>
            </a:extLst>
          </p:cNvPr>
          <p:cNvSpPr/>
          <p:nvPr/>
        </p:nvSpPr>
        <p:spPr>
          <a:xfrm>
            <a:off x="4081046" y="4388917"/>
            <a:ext cx="2111098" cy="98803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Elipse 10">
            <a:extLst>
              <a:ext uri="{FF2B5EF4-FFF2-40B4-BE49-F238E27FC236}">
                <a16:creationId xmlns:a16="http://schemas.microsoft.com/office/drawing/2014/main" id="{ED4F6552-9423-7094-76C9-3E4F05D60301}"/>
              </a:ext>
            </a:extLst>
          </p:cNvPr>
          <p:cNvSpPr/>
          <p:nvPr/>
        </p:nvSpPr>
        <p:spPr>
          <a:xfrm>
            <a:off x="3984902" y="2675694"/>
            <a:ext cx="2111098" cy="98803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Elipse 13">
            <a:extLst>
              <a:ext uri="{FF2B5EF4-FFF2-40B4-BE49-F238E27FC236}">
                <a16:creationId xmlns:a16="http://schemas.microsoft.com/office/drawing/2014/main" id="{B7A269DA-D445-23B4-46BE-4CFC35D578E0}"/>
              </a:ext>
            </a:extLst>
          </p:cNvPr>
          <p:cNvSpPr/>
          <p:nvPr/>
        </p:nvSpPr>
        <p:spPr>
          <a:xfrm>
            <a:off x="96144" y="4314250"/>
            <a:ext cx="3984902" cy="1087243"/>
          </a:xfrm>
          <a:prstGeom prst="ellipse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Elipse 14">
            <a:extLst>
              <a:ext uri="{FF2B5EF4-FFF2-40B4-BE49-F238E27FC236}">
                <a16:creationId xmlns:a16="http://schemas.microsoft.com/office/drawing/2014/main" id="{A5B4D583-5026-08CE-ED66-A591B1D507D5}"/>
              </a:ext>
            </a:extLst>
          </p:cNvPr>
          <p:cNvSpPr/>
          <p:nvPr/>
        </p:nvSpPr>
        <p:spPr>
          <a:xfrm>
            <a:off x="0" y="2601027"/>
            <a:ext cx="3984902" cy="1087243"/>
          </a:xfrm>
          <a:prstGeom prst="ellipse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6" name="Imagen 15">
            <a:extLst>
              <a:ext uri="{FF2B5EF4-FFF2-40B4-BE49-F238E27FC236}">
                <a16:creationId xmlns:a16="http://schemas.microsoft.com/office/drawing/2014/main" id="{2291E83E-A3B8-977E-0D09-FB7F7F1CAC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0441" y="101600"/>
            <a:ext cx="1234660" cy="613993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67496743-558B-B758-3A65-C91D08CEF4B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7998" y="113833"/>
            <a:ext cx="3553561" cy="744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112191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13</Words>
  <Application>Microsoft Office PowerPoint</Application>
  <PresentationFormat>Panorámica</PresentationFormat>
  <Paragraphs>2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Leire Belar</dc:creator>
  <cp:lastModifiedBy>Julen Elgeta lehendakaria</cp:lastModifiedBy>
  <cp:revision>6</cp:revision>
  <dcterms:created xsi:type="dcterms:W3CDTF">2026-03-11T10:45:15Z</dcterms:created>
  <dcterms:modified xsi:type="dcterms:W3CDTF">2026-03-23T09:04:27Z</dcterms:modified>
</cp:coreProperties>
</file>